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5" r:id="rId4"/>
    <p:sldId id="266" r:id="rId5"/>
    <p:sldId id="267" r:id="rId6"/>
    <p:sldId id="264" r:id="rId7"/>
    <p:sldId id="262" r:id="rId8"/>
    <p:sldId id="268" r:id="rId9"/>
    <p:sldId id="270" r:id="rId10"/>
    <p:sldId id="261" r:id="rId11"/>
    <p:sldId id="258" r:id="rId12"/>
    <p:sldId id="260" r:id="rId13"/>
    <p:sldId id="269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3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4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3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4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9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2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5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1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BF8-2C26-4EB2-AA5C-9C04EFDA43AD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FE6A9-5FBF-4FF2-8318-0FCB21ACFF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4154" y="2056353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Проект: путешествие на прядильно- ткацкую фабрику</a:t>
            </a:r>
            <a:br>
              <a:rPr lang="ru-RU" sz="4400" b="1" dirty="0">
                <a:solidFill>
                  <a:srgbClr val="FF0000"/>
                </a:solidFill>
              </a:rPr>
            </a:br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                    Воспитатель</a:t>
            </a:r>
            <a:r>
              <a:rPr lang="ru-RU" sz="2400" dirty="0"/>
              <a:t>: </a:t>
            </a:r>
            <a:r>
              <a:rPr lang="ru-RU" sz="2400" dirty="0" err="1"/>
              <a:t>Боровкова</a:t>
            </a:r>
            <a:r>
              <a:rPr lang="ru-RU" sz="2400" dirty="0"/>
              <a:t> И.В. </a:t>
            </a:r>
          </a:p>
          <a:p>
            <a:r>
              <a:rPr lang="ru-RU" sz="2400" dirty="0" smtClean="0"/>
              <a:t>                                            Дети </a:t>
            </a:r>
            <a:r>
              <a:rPr lang="ru-RU" sz="2400" dirty="0"/>
              <a:t>и родители </a:t>
            </a:r>
            <a:r>
              <a:rPr lang="ru-RU" sz="2400" dirty="0" smtClean="0"/>
              <a:t>                            подготовительной </a:t>
            </a:r>
            <a:r>
              <a:rPr lang="ru-RU" sz="2400" dirty="0"/>
              <a:t>к школе группы.</a:t>
            </a:r>
            <a:endParaRPr lang="ru-RU" sz="3600" dirty="0"/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405245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МКДОУ присмотра </a:t>
            </a:r>
            <a:r>
              <a:rPr lang="ru-RU" b="1" dirty="0" smtClean="0"/>
              <a:t>и оздоровления </a:t>
            </a:r>
            <a:r>
              <a:rPr lang="ru-RU" b="1" dirty="0"/>
              <a:t>«Ромашка»</a:t>
            </a:r>
          </a:p>
          <a:p>
            <a:r>
              <a:rPr lang="ru-RU" b="1" dirty="0" smtClean="0"/>
              <a:t>                            </a:t>
            </a:r>
          </a:p>
          <a:p>
            <a:r>
              <a:rPr lang="ru-RU" b="1" dirty="0" smtClean="0"/>
              <a:t> пос. Лежнево. Ивановской обл.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080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Экспериментирование: рассматривание через лупу и сравнение переплетения нитей в тканях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0245" y="2338388"/>
            <a:ext cx="5181600" cy="38862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9600" y="233838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7549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Знакомство с разными видами тканей, которые производили и производят на нашей фабрике.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7493" y="2157999"/>
            <a:ext cx="4251109" cy="31883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6435" y="3423738"/>
            <a:ext cx="3772515" cy="2829386"/>
          </a:xfrm>
        </p:spPr>
      </p:pic>
      <p:sp>
        <p:nvSpPr>
          <p:cNvPr id="7" name="Прямоугольник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1216" r="20376" b="14021"/>
          <a:stretch/>
        </p:blipFill>
        <p:spPr>
          <a:xfrm>
            <a:off x="9207632" y="2952173"/>
            <a:ext cx="3194609" cy="37135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86" y="1482870"/>
            <a:ext cx="3187412" cy="42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6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Закрепление способа переплетения нитей в тканях на примере изготовления салфетки из полос бумаги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5876" y="1869632"/>
            <a:ext cx="4452720" cy="373221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8722" y="2166590"/>
            <a:ext cx="5257705" cy="394327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2667" y="2141739"/>
            <a:ext cx="5058896" cy="37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0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8064" y="602674"/>
            <a:ext cx="9144000" cy="10183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Создание мини- музея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335481" y="5174674"/>
            <a:ext cx="197427" cy="831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/>
          <a:stretch/>
        </p:blipFill>
        <p:spPr>
          <a:xfrm rot="5400000">
            <a:off x="2893868" y="2065987"/>
            <a:ext cx="5060376" cy="47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3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Результат проекта: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 глубже стали знать историю своего поселка;</a:t>
            </a:r>
          </a:p>
          <a:p>
            <a:r>
              <a:rPr lang="ru-RU" dirty="0" smtClean="0"/>
              <a:t>Знают названия основных профессий производства;</a:t>
            </a:r>
          </a:p>
          <a:p>
            <a:r>
              <a:rPr lang="ru-RU" dirty="0" smtClean="0"/>
              <a:t>Знаком с разными видами тканей, ткачеством;</a:t>
            </a:r>
          </a:p>
          <a:p>
            <a:r>
              <a:rPr lang="ru-RU" dirty="0" smtClean="0"/>
              <a:t>У детей появилась гордость за людей рабочих профессий.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29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645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Вид проекта: </a:t>
            </a:r>
            <a:r>
              <a:rPr lang="ru-RU" sz="2400" b="1" dirty="0" smtClean="0"/>
              <a:t>познавательно-исследовательский.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Участники проекта: </a:t>
            </a:r>
            <a:r>
              <a:rPr lang="ru-RU" sz="2400" b="1" dirty="0" smtClean="0"/>
              <a:t>дети подготовительной группы, педагог, родители.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Тип: </a:t>
            </a:r>
            <a:r>
              <a:rPr lang="ru-RU" sz="2400" b="1" dirty="0" smtClean="0"/>
              <a:t>краткосрочный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Цель проекта: </a:t>
            </a:r>
            <a:r>
              <a:rPr lang="ru-RU" sz="2400" b="1" dirty="0" smtClean="0"/>
              <a:t>дать представление детям о предприятии в п. Лежнево ( </a:t>
            </a:r>
            <a:r>
              <a:rPr lang="ru-RU" sz="2400" b="1" dirty="0" err="1" smtClean="0"/>
              <a:t>прядильно</a:t>
            </a:r>
            <a:r>
              <a:rPr lang="ru-RU" sz="2400" b="1" dirty="0" smtClean="0"/>
              <a:t> – ткацкой фабрики) происхождении и производстве</a:t>
            </a:r>
            <a:br>
              <a:rPr lang="ru-RU" sz="2400" b="1" dirty="0" smtClean="0"/>
            </a:br>
            <a:r>
              <a:rPr lang="ru-RU" sz="2400" b="1" dirty="0" smtClean="0"/>
              <a:t>ткани.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-Познакомить с историей возникновения фабрики.</a:t>
            </a:r>
            <a:br>
              <a:rPr lang="ru-RU" sz="2400" b="1" dirty="0" smtClean="0"/>
            </a:br>
            <a:r>
              <a:rPr lang="ru-RU" sz="2400" b="1" dirty="0" smtClean="0"/>
              <a:t>-Способствовать формированию у детей представлений о различных видах</a:t>
            </a:r>
            <a:br>
              <a:rPr lang="ru-RU" sz="2400" b="1" dirty="0" smtClean="0"/>
            </a:br>
            <a:r>
              <a:rPr lang="ru-RU" sz="2400" b="1" dirty="0" smtClean="0"/>
              <a:t>ткани, и их изготовление.</a:t>
            </a:r>
            <a:br>
              <a:rPr lang="ru-RU" sz="2400" b="1" dirty="0" smtClean="0"/>
            </a:br>
            <a:r>
              <a:rPr lang="ru-RU" sz="2400" b="1" dirty="0" smtClean="0"/>
              <a:t>-развитие </a:t>
            </a:r>
            <a:r>
              <a:rPr lang="ru-RU" sz="2400" b="1" dirty="0" smtClean="0"/>
              <a:t>связной речи, </a:t>
            </a:r>
            <a:r>
              <a:rPr lang="ru-RU" sz="2400" b="1" dirty="0" smtClean="0"/>
              <a:t>расширять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словарный запас по </a:t>
            </a:r>
            <a:r>
              <a:rPr lang="ru-RU" sz="2400" b="1" dirty="0" smtClean="0"/>
              <a:t>теме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-Познакомить с профессиями (ткач, </a:t>
            </a:r>
            <a:r>
              <a:rPr lang="ru-RU" sz="2400" b="1" dirty="0" err="1" smtClean="0"/>
              <a:t>прядилка</a:t>
            </a:r>
            <a:r>
              <a:rPr lang="ru-RU" sz="2400" b="1" dirty="0" smtClean="0"/>
              <a:t>),</a:t>
            </a:r>
            <a:br>
              <a:rPr lang="ru-RU" sz="2400" b="1" dirty="0" smtClean="0"/>
            </a:br>
            <a:r>
              <a:rPr lang="ru-RU" sz="2400" b="1" dirty="0" smtClean="0"/>
              <a:t>воспитывать положительное отношение к труду взрослых.</a:t>
            </a:r>
            <a:br>
              <a:rPr lang="ru-RU" sz="2400" b="1" dirty="0" smtClean="0"/>
            </a:br>
            <a:r>
              <a:rPr lang="ru-RU" sz="2400" b="1" dirty="0" smtClean="0"/>
              <a:t>-Создать условия для опытно-экспериментальной деятельности.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475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7" y="623236"/>
            <a:ext cx="785552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Актуальность: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b="1" dirty="0"/>
              <a:t>Д</a:t>
            </a:r>
            <a:r>
              <a:rPr lang="ru-RU" b="1" dirty="0" smtClean="0"/>
              <a:t>ети думают, </a:t>
            </a:r>
            <a:r>
              <a:rPr lang="ru-RU" b="1" dirty="0"/>
              <a:t>что всё, окружающее их, было</a:t>
            </a:r>
          </a:p>
          <a:p>
            <a:r>
              <a:rPr lang="ru-RU" b="1" dirty="0"/>
              <a:t>всегда. И мало </a:t>
            </a:r>
            <a:r>
              <a:rPr lang="ru-RU" b="1" dirty="0" smtClean="0"/>
              <a:t>думают: </a:t>
            </a:r>
            <a:r>
              <a:rPr lang="ru-RU" b="1" dirty="0"/>
              <a:t>«Откуда это взялось? Для чего это</a:t>
            </a:r>
          </a:p>
          <a:p>
            <a:r>
              <a:rPr lang="ru-RU" b="1" dirty="0"/>
              <a:t>нужно? </a:t>
            </a:r>
            <a:r>
              <a:rPr lang="ru-RU" b="1" dirty="0" smtClean="0"/>
              <a:t> </a:t>
            </a:r>
            <a:r>
              <a:rPr lang="ru-RU" b="1" dirty="0"/>
              <a:t>т. д.» </a:t>
            </a:r>
            <a:r>
              <a:rPr lang="ru-RU" b="1" dirty="0" smtClean="0"/>
              <a:t>У детей надо пробудить </a:t>
            </a:r>
            <a:r>
              <a:rPr lang="ru-RU" b="1" dirty="0"/>
              <a:t>интерес к тому, с чем они </a:t>
            </a:r>
            <a:r>
              <a:rPr lang="ru-RU" b="1" dirty="0" smtClean="0"/>
              <a:t>сталкиваются каждый день.</a:t>
            </a:r>
            <a:endParaRPr lang="ru-RU" b="1" dirty="0"/>
          </a:p>
          <a:p>
            <a:r>
              <a:rPr lang="ru-RU" b="1" dirty="0" smtClean="0"/>
              <a:t>Этот проект даст </a:t>
            </a:r>
            <a:r>
              <a:rPr lang="ru-RU" b="1" dirty="0"/>
              <a:t>детям </a:t>
            </a:r>
            <a:r>
              <a:rPr lang="ru-RU" b="1" dirty="0" smtClean="0"/>
              <a:t>возможность</a:t>
            </a:r>
            <a:endParaRPr lang="ru-RU" b="1" dirty="0"/>
          </a:p>
          <a:p>
            <a:r>
              <a:rPr lang="ru-RU" b="1" dirty="0"/>
              <a:t>понять из чего сделаны ткани и какими свойствами они обладают, </a:t>
            </a:r>
            <a:r>
              <a:rPr lang="ru-RU" b="1" dirty="0" smtClean="0"/>
              <a:t>а воспитает бережливость к </a:t>
            </a:r>
            <a:r>
              <a:rPr lang="ru-RU" b="1" dirty="0"/>
              <a:t>предметам </a:t>
            </a:r>
            <a:r>
              <a:rPr lang="ru-RU" b="1" dirty="0" smtClean="0"/>
              <a:t>одежды, </a:t>
            </a:r>
            <a:r>
              <a:rPr lang="ru-RU" b="1" dirty="0"/>
              <a:t>труду</a:t>
            </a:r>
          </a:p>
          <a:p>
            <a:r>
              <a:rPr lang="ru-RU" b="1" dirty="0"/>
              <a:t>взрослых. </a:t>
            </a:r>
            <a:endParaRPr lang="ru-RU" b="1" dirty="0" smtClean="0"/>
          </a:p>
          <a:p>
            <a:r>
              <a:rPr lang="ru-RU" b="1" dirty="0"/>
              <a:t>Социализация детей не возможна без ознакомлением с профессиями. Познание человека закладывается с детства и профессиональные склонности тоже. Основная привязанность к какой –либо профессии закладывается в школе, в старших классах. Но первые навыки профориентации таятся и в дошкольном возрасте. Ранняя профориентация ребенка к выбору будущей профессии заключается не в навязывании ребенку какой- то профессии взрослыми, (потому что, к примеру, многие родные работают в этой сфере), а в том, чтобы познакомить детей с различными профессиями взрослых.</a:t>
            </a:r>
          </a:p>
          <a:p>
            <a:r>
              <a:rPr lang="ru-RU" b="1" dirty="0"/>
              <a:t>Поэтому данную работу надо начинать с дошкольного детства.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254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Работа с родителями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1994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В процессе проекта родители подключились к работе. Они пополнили коллекцию продукции фабрики, ими были найден материал по истории фабрики, а так-же фотографии рабочих.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409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Знакомство с историей </a:t>
            </a: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редприятия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Основатель фабрики: фабрикант </a:t>
            </a:r>
            <a:r>
              <a:rPr lang="ru-RU" sz="2400" b="1" dirty="0" err="1" smtClean="0"/>
              <a:t>Кокушкин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Директор предприятия, который много лет возглавлял фабрику:</a:t>
            </a:r>
          </a:p>
          <a:p>
            <a:pPr marL="0" indent="0">
              <a:buNone/>
            </a:pPr>
            <a:r>
              <a:rPr lang="ru-RU" sz="2400" b="1" dirty="0" smtClean="0"/>
              <a:t>В. М. Семенов.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49" y="3054927"/>
            <a:ext cx="2799124" cy="3728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5308" y="3204585"/>
            <a:ext cx="3931674" cy="32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3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Дети знакомятся с историей предприятия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6849630" y="2494683"/>
            <a:ext cx="455180" cy="8226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92" y="2187214"/>
            <a:ext cx="5338041" cy="400353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401105" y="27639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2434" y="2192098"/>
            <a:ext cx="5332460" cy="3999345"/>
          </a:xfrm>
        </p:spPr>
      </p:pic>
    </p:spTree>
    <p:extLst>
      <p:ext uri="{BB962C8B-B14F-4D97-AF65-F5344CB8AC3E}">
        <p14:creationId xmlns:p14="http://schemas.microsoft.com/office/powerpoint/2010/main" val="296852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Знакомство с оборудованием фабрики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036" y="2058193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0081" y="2058193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81909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Продукция прядильного производства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8457" y="2469153"/>
            <a:ext cx="6227715" cy="46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7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Продукция ткацкого производства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555" y="2357333"/>
            <a:ext cx="5333159" cy="3999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3725" y="2504210"/>
            <a:ext cx="5902037" cy="44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4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341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Вид проекта: познавательно-исследовательский. Участники проекта: дети подготовительной группы, педагог, родители. Тип: краткосрочный Цель проекта: дать представление детям о предприятии в п. Лежнево ( прядильно – ткацкой фабрики) происхождении и производстве ткани. Задачи: -Познакомить с историей возникновения фабрики. -Способствовать формированию у детей представлений о различных видах ткани, и их изготовление. -развитие связной речи, расширять словарный запас по теме. -Познакомить с профессиями (ткач, прядилка), воспитывать положительное отношение к труду взрослых. -Создать условия для опытно-экспериментальной деятельности.</vt:lpstr>
      <vt:lpstr>Презентация PowerPoint</vt:lpstr>
      <vt:lpstr>Работа с родителями</vt:lpstr>
      <vt:lpstr>Знакомство с историей предприятия</vt:lpstr>
      <vt:lpstr>Дети знакомятся с историей предприятия</vt:lpstr>
      <vt:lpstr>Знакомство с оборудованием фабрики</vt:lpstr>
      <vt:lpstr>Продукция прядильного производства</vt:lpstr>
      <vt:lpstr>Продукция ткацкого производства</vt:lpstr>
      <vt:lpstr>Экспериментирование: рассматривание через лупу и сравнение переплетения нитей в тканях</vt:lpstr>
      <vt:lpstr>Знакомство с разными видами тканей, которые производили и производят на нашей фабрике.</vt:lpstr>
      <vt:lpstr>Закрепление способа переплетения нитей в тканях на примере изготовления салфетки из полос бумаги</vt:lpstr>
      <vt:lpstr>Создание мини- музея</vt:lpstr>
      <vt:lpstr>Результат проекта: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18</cp:revision>
  <dcterms:created xsi:type="dcterms:W3CDTF">2021-03-17T14:36:36Z</dcterms:created>
  <dcterms:modified xsi:type="dcterms:W3CDTF">2021-12-26T08:39:37Z</dcterms:modified>
</cp:coreProperties>
</file>